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32399288" cy="39600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5" userDrawn="1">
          <p15:clr>
            <a:srgbClr val="A4A3A4"/>
          </p15:clr>
        </p15:guide>
        <p15:guide id="3" pos="10204" userDrawn="1">
          <p15:clr>
            <a:srgbClr val="A4A3A4"/>
          </p15:clr>
        </p15:guide>
        <p15:guide id="4" pos="201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2760" y="442"/>
      </p:cViewPr>
      <p:guideLst>
        <p:guide pos="225"/>
        <p:guide pos="10204"/>
        <p:guide pos="20184"/>
        <p:guide orient="horz" pos="12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E196-77B2-4A02-892E-AB13153D6652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902D-01AF-4845-8398-559216120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11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E196-77B2-4A02-892E-AB13153D6652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902D-01AF-4845-8398-559216120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61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E196-77B2-4A02-892E-AB13153D6652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902D-01AF-4845-8398-559216120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64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E196-77B2-4A02-892E-AB13153D6652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902D-01AF-4845-8398-559216120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40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E196-77B2-4A02-892E-AB13153D6652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902D-01AF-4845-8398-559216120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07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E196-77B2-4A02-892E-AB13153D6652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902D-01AF-4845-8398-559216120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67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E196-77B2-4A02-892E-AB13153D6652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902D-01AF-4845-8398-559216120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36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E196-77B2-4A02-892E-AB13153D6652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902D-01AF-4845-8398-559216120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34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E196-77B2-4A02-892E-AB13153D6652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902D-01AF-4845-8398-559216120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79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E196-77B2-4A02-892E-AB13153D6652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902D-01AF-4845-8398-559216120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83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E196-77B2-4A02-892E-AB13153D6652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902D-01AF-4845-8398-559216120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75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81E196-77B2-4A02-892E-AB13153D6652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EA902D-01AF-4845-8398-559216120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84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rma&#10;&#10;Descripción generada automáticamente con confianza media">
            <a:extLst>
              <a:ext uri="{FF2B5EF4-FFF2-40B4-BE49-F238E27FC236}">
                <a16:creationId xmlns:a16="http://schemas.microsoft.com/office/drawing/2014/main" id="{34A54D0F-9167-85DE-F34F-143FD172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"/>
            <a:ext cx="32399288" cy="395984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2E9286D-6D84-3CED-2693-A1E7F9DDED0E}"/>
              </a:ext>
            </a:extLst>
          </p:cNvPr>
          <p:cNvSpPr txBox="1"/>
          <p:nvPr/>
        </p:nvSpPr>
        <p:spPr>
          <a:xfrm>
            <a:off x="362744" y="3384550"/>
            <a:ext cx="3167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1E1E1E"/>
                </a:solidFill>
                <a:latin typeface="Bahnschrift SemiBold" panose="020B0502040204020203" pitchFamily="34" charset="0"/>
              </a:rPr>
              <a:t>THIS IS THE FORMAT FOR THE TITLE</a:t>
            </a:r>
          </a:p>
          <a:p>
            <a:pPr algn="ctr"/>
            <a:endParaRPr lang="es-ES" sz="8800" dirty="0">
              <a:solidFill>
                <a:srgbClr val="1E1E1E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es-ES" sz="4400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First</a:t>
            </a:r>
            <a:r>
              <a:rPr lang="es-ES" sz="4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s-ES" sz="4400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author</a:t>
            </a:r>
            <a:r>
              <a:rPr lang="es-ES" sz="4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s-ES" sz="4400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surname</a:t>
            </a:r>
            <a:r>
              <a:rPr lang="es-ES" sz="4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es-ES" sz="4400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name</a:t>
            </a:r>
            <a:r>
              <a:rPr lang="es-ES" sz="4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(1); </a:t>
            </a:r>
            <a:r>
              <a:rPr lang="es-ES" sz="4400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Second</a:t>
            </a:r>
            <a:r>
              <a:rPr lang="es-ES" sz="4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s-ES" sz="4400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author</a:t>
            </a:r>
            <a:r>
              <a:rPr lang="es-ES" sz="4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s-ES" sz="4400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surname</a:t>
            </a:r>
            <a:r>
              <a:rPr lang="es-ES" sz="4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es-ES" sz="4400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name</a:t>
            </a:r>
            <a:r>
              <a:rPr lang="es-ES" sz="4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(2); </a:t>
            </a:r>
            <a:r>
              <a:rPr lang="es-ES" sz="4400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Third</a:t>
            </a:r>
            <a:r>
              <a:rPr lang="es-ES" sz="4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autor </a:t>
            </a:r>
            <a:r>
              <a:rPr lang="es-ES" sz="4400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surname</a:t>
            </a:r>
            <a:r>
              <a:rPr lang="es-ES" sz="4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es-ES" sz="4400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name</a:t>
            </a:r>
            <a:r>
              <a:rPr lang="es-ES" sz="4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(3).</a:t>
            </a:r>
          </a:p>
          <a:p>
            <a:pPr algn="ctr"/>
            <a:r>
              <a:rPr lang="es-ES" sz="4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(1) </a:t>
            </a:r>
            <a:r>
              <a:rPr lang="es-ES" sz="4400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Affiliation</a:t>
            </a:r>
            <a:r>
              <a:rPr lang="es-ES" sz="4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:  ;(2) </a:t>
            </a:r>
            <a:r>
              <a:rPr lang="es-ES" sz="4400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Affiliation</a:t>
            </a:r>
            <a:r>
              <a:rPr lang="es-ES" sz="4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: ; (3) </a:t>
            </a:r>
            <a:r>
              <a:rPr lang="es-ES" sz="4400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Affiliation</a:t>
            </a:r>
            <a:r>
              <a:rPr lang="es-ES" sz="4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: .    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9A4FED-14F9-2E51-7CF4-A4FDF2CC85D8}"/>
              </a:ext>
            </a:extLst>
          </p:cNvPr>
          <p:cNvSpPr txBox="1"/>
          <p:nvPr/>
        </p:nvSpPr>
        <p:spPr>
          <a:xfrm>
            <a:off x="362744" y="11363960"/>
            <a:ext cx="12362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latin typeface="Bahnschrift" panose="020B0502040204020203" pitchFamily="34" charset="0"/>
              </a:rPr>
              <a:t>This</a:t>
            </a:r>
            <a:r>
              <a:rPr lang="es-ES" sz="2400" dirty="0"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latin typeface="Bahnschrift" panose="020B0502040204020203" pitchFamily="34" charset="0"/>
              </a:rPr>
              <a:t>the</a:t>
            </a:r>
            <a:r>
              <a:rPr lang="es-ES" sz="2400" dirty="0"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latin typeface="Bahnschrift" panose="020B0502040204020203" pitchFamily="34" charset="0"/>
              </a:rPr>
              <a:t>format</a:t>
            </a:r>
            <a:r>
              <a:rPr lang="es-ES" sz="2400" dirty="0"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latin typeface="Bahnschrift" panose="020B0502040204020203" pitchFamily="34" charset="0"/>
              </a:rPr>
              <a:t>that</a:t>
            </a:r>
            <a:r>
              <a:rPr lang="es-ES" sz="2400" dirty="0"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latin typeface="Bahnschrift" panose="020B0502040204020203" pitchFamily="34" charset="0"/>
              </a:rPr>
              <a:t>must</a:t>
            </a:r>
            <a:r>
              <a:rPr lang="es-ES" sz="2400" dirty="0">
                <a:latin typeface="Bahnschrift" panose="020B0502040204020203" pitchFamily="34" charset="0"/>
              </a:rPr>
              <a:t> be </a:t>
            </a:r>
            <a:r>
              <a:rPr lang="es-ES" sz="2400" dirty="0" err="1">
                <a:latin typeface="Bahnschrift" panose="020B0502040204020203" pitchFamily="34" charset="0"/>
              </a:rPr>
              <a:t>used</a:t>
            </a:r>
            <a:r>
              <a:rPr lang="es-ES" sz="2400" dirty="0"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latin typeface="Bahnschrift" panose="020B0502040204020203" pitchFamily="34" charset="0"/>
              </a:rPr>
              <a:t>for</a:t>
            </a:r>
            <a:r>
              <a:rPr lang="es-ES" sz="2400" dirty="0"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latin typeface="Bahnschrift" panose="020B0502040204020203" pitchFamily="34" charset="0"/>
              </a:rPr>
              <a:t>any</a:t>
            </a:r>
            <a:r>
              <a:rPr lang="es-ES" sz="2400" dirty="0"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latin typeface="Bahnschrift" panose="020B0502040204020203" pitchFamily="34" charset="0"/>
              </a:rPr>
              <a:t>text</a:t>
            </a:r>
            <a:r>
              <a:rPr lang="es-ES" sz="2400" dirty="0"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latin typeface="Bahnschrift" panose="020B0502040204020203" pitchFamily="34" charset="0"/>
              </a:rPr>
              <a:t>included</a:t>
            </a:r>
            <a:r>
              <a:rPr lang="es-ES" sz="2400" dirty="0">
                <a:latin typeface="Bahnschrift" panose="020B0502040204020203" pitchFamily="34" charset="0"/>
              </a:rPr>
              <a:t> in </a:t>
            </a:r>
            <a:r>
              <a:rPr lang="es-ES" sz="2400" dirty="0" err="1">
                <a:latin typeface="Bahnschrift" panose="020B0502040204020203" pitchFamily="34" charset="0"/>
              </a:rPr>
              <a:t>the</a:t>
            </a:r>
            <a:r>
              <a:rPr lang="es-ES" sz="2400" dirty="0">
                <a:latin typeface="Bahnschrift" panose="020B0502040204020203" pitchFamily="34" charset="0"/>
              </a:rPr>
              <a:t> poster </a:t>
            </a:r>
            <a:r>
              <a:rPr lang="es-ES" sz="2400" dirty="0" err="1">
                <a:latin typeface="Bahnschrift" panose="020B0502040204020203" pitchFamily="34" charset="0"/>
              </a:rPr>
              <a:t>presentation</a:t>
            </a:r>
            <a:r>
              <a:rPr lang="es-ES" sz="2400" dirty="0">
                <a:latin typeface="Bahnschrift" panose="020B0502040204020203" pitchFamily="34" charset="0"/>
              </a:rPr>
              <a:t> (</a:t>
            </a:r>
            <a:r>
              <a:rPr lang="es-ES" sz="2400" dirty="0" err="1">
                <a:latin typeface="Bahnschrift" panose="020B0502040204020203" pitchFamily="34" charset="0"/>
              </a:rPr>
              <a:t>Bahnschrift</a:t>
            </a:r>
            <a:r>
              <a:rPr lang="es-ES" sz="2400" dirty="0">
                <a:latin typeface="Bahnschrift" panose="020B0502040204020203" pitchFamily="34" charset="0"/>
              </a:rPr>
              <a:t>, 24). 1 cm </a:t>
            </a:r>
            <a:r>
              <a:rPr lang="es-ES" sz="2400" dirty="0" err="1">
                <a:latin typeface="Bahnschrift" panose="020B0502040204020203" pitchFamily="34" charset="0"/>
              </a:rPr>
              <a:t>must</a:t>
            </a:r>
            <a:r>
              <a:rPr lang="es-ES" sz="2400" dirty="0">
                <a:latin typeface="Bahnschrift" panose="020B0502040204020203" pitchFamily="34" charset="0"/>
              </a:rPr>
              <a:t> be </a:t>
            </a:r>
            <a:r>
              <a:rPr lang="es-ES" sz="2400" dirty="0" err="1">
                <a:latin typeface="Bahnschrift" panose="020B0502040204020203" pitchFamily="34" charset="0"/>
              </a:rPr>
              <a:t>left</a:t>
            </a:r>
            <a:r>
              <a:rPr lang="es-ES" sz="2400" dirty="0"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latin typeface="Bahnschrift" panose="020B0502040204020203" pitchFamily="34" charset="0"/>
              </a:rPr>
              <a:t>blank</a:t>
            </a:r>
            <a:r>
              <a:rPr lang="es-ES" sz="2400" dirty="0"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latin typeface="Bahnschrift" panose="020B0502040204020203" pitchFamily="34" charset="0"/>
              </a:rPr>
              <a:t>for</a:t>
            </a:r>
            <a:r>
              <a:rPr lang="es-ES" sz="2400" dirty="0"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latin typeface="Bahnschrift" panose="020B0502040204020203" pitchFamily="34" charset="0"/>
              </a:rPr>
              <a:t>both</a:t>
            </a:r>
            <a:r>
              <a:rPr lang="es-ES" sz="2400" dirty="0"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latin typeface="Bahnschrift" panose="020B0502040204020203" pitchFamily="34" charset="0"/>
              </a:rPr>
              <a:t>sides</a:t>
            </a:r>
            <a:r>
              <a:rPr lang="es-ES" sz="2400" dirty="0">
                <a:latin typeface="Bahnschrift" panose="020B0502040204020203" pitchFamily="34" charset="0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D03438-1712-97D5-312A-3EA8274A0987}"/>
              </a:ext>
            </a:extLst>
          </p:cNvPr>
          <p:cNvSpPr txBox="1"/>
          <p:nvPr/>
        </p:nvSpPr>
        <p:spPr>
          <a:xfrm>
            <a:off x="362744" y="10177780"/>
            <a:ext cx="8603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400" dirty="0">
              <a:latin typeface="Bahnschrift SemiBold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1DA96D-649D-FD77-5FBC-0706D75EFDF1}"/>
              </a:ext>
            </a:extLst>
          </p:cNvPr>
          <p:cNvSpPr txBox="1"/>
          <p:nvPr/>
        </p:nvSpPr>
        <p:spPr>
          <a:xfrm>
            <a:off x="357188" y="10177780"/>
            <a:ext cx="11720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bg1">
                    <a:lumMod val="95000"/>
                  </a:schemeClr>
                </a:solidFill>
                <a:highlight>
                  <a:srgbClr val="1E1E1E"/>
                </a:highlight>
                <a:latin typeface="Bahnschrift SemiBold" panose="020B0502040204020203" pitchFamily="34" charset="0"/>
              </a:rPr>
              <a:t> I. SECTION NAME  </a:t>
            </a:r>
          </a:p>
        </p:txBody>
      </p:sp>
      <p:pic>
        <p:nvPicPr>
          <p:cNvPr id="11" name="Imagen 10" descr="Gráfico&#10;&#10;Descripción generada automáticamente">
            <a:extLst>
              <a:ext uri="{FF2B5EF4-FFF2-40B4-BE49-F238E27FC236}">
                <a16:creationId xmlns:a16="http://schemas.microsoft.com/office/drawing/2014/main" id="{C56A9564-E643-4282-7511-6EEE0CC85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12572888"/>
            <a:ext cx="10060463" cy="68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4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67725988-34CE-339B-1754-2C6CF303AE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32399288" cy="395984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2E9286D-6D84-3CED-2693-A1E7F9DDED0E}"/>
              </a:ext>
            </a:extLst>
          </p:cNvPr>
          <p:cNvSpPr txBox="1"/>
          <p:nvPr/>
        </p:nvSpPr>
        <p:spPr>
          <a:xfrm>
            <a:off x="362744" y="3384550"/>
            <a:ext cx="3167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THIS IS THE FORMAT FOR THE TITLE</a:t>
            </a:r>
          </a:p>
          <a:p>
            <a:pPr algn="ctr"/>
            <a:endParaRPr lang="es-ES" sz="88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es-ES" sz="4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First</a:t>
            </a:r>
            <a:r>
              <a:rPr lang="es-ES" sz="4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s-ES" sz="4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author</a:t>
            </a:r>
            <a:r>
              <a:rPr lang="es-ES" sz="4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s-ES" sz="4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surname</a:t>
            </a:r>
            <a:r>
              <a:rPr lang="es-ES" sz="4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es-ES" sz="4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name</a:t>
            </a:r>
            <a:r>
              <a:rPr lang="es-ES" sz="4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(1); </a:t>
            </a:r>
            <a:r>
              <a:rPr lang="es-ES" sz="4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Second</a:t>
            </a:r>
            <a:r>
              <a:rPr lang="es-ES" sz="4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s-ES" sz="4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author</a:t>
            </a:r>
            <a:r>
              <a:rPr lang="es-ES" sz="4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s-ES" sz="4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surname</a:t>
            </a:r>
            <a:r>
              <a:rPr lang="es-ES" sz="4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es-ES" sz="4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name</a:t>
            </a:r>
            <a:r>
              <a:rPr lang="es-ES" sz="4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(2); </a:t>
            </a:r>
            <a:r>
              <a:rPr lang="es-ES" sz="4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Third</a:t>
            </a:r>
            <a:r>
              <a:rPr lang="es-ES" sz="4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autor </a:t>
            </a:r>
            <a:r>
              <a:rPr lang="es-ES" sz="4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surname</a:t>
            </a:r>
            <a:r>
              <a:rPr lang="es-ES" sz="4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es-ES" sz="4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name</a:t>
            </a:r>
            <a:r>
              <a:rPr lang="es-ES" sz="4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(3).</a:t>
            </a:r>
          </a:p>
          <a:p>
            <a:pPr algn="ctr"/>
            <a:r>
              <a:rPr lang="es-ES" sz="4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(1) </a:t>
            </a:r>
            <a:r>
              <a:rPr lang="es-ES" sz="4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Affiliation</a:t>
            </a:r>
            <a:r>
              <a:rPr lang="es-ES" sz="4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:  ;(2) </a:t>
            </a:r>
            <a:r>
              <a:rPr lang="es-ES" sz="4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Affiliation</a:t>
            </a:r>
            <a:r>
              <a:rPr lang="es-ES" sz="4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: ; (3) </a:t>
            </a:r>
            <a:r>
              <a:rPr lang="es-ES" sz="4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Affiliation</a:t>
            </a:r>
            <a:r>
              <a:rPr lang="es-ES" sz="4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: </a:t>
            </a:r>
            <a:r>
              <a:rPr lang="es-ES" sz="4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.    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9A4FED-14F9-2E51-7CF4-A4FDF2CC85D8}"/>
              </a:ext>
            </a:extLst>
          </p:cNvPr>
          <p:cNvSpPr txBox="1"/>
          <p:nvPr/>
        </p:nvSpPr>
        <p:spPr>
          <a:xfrm>
            <a:off x="362744" y="11363960"/>
            <a:ext cx="12362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This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the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format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that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must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be </a:t>
            </a:r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used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for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any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text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included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in </a:t>
            </a:r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the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poster </a:t>
            </a:r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presentation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(</a:t>
            </a:r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Bahnschrift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, 24). 1 cm </a:t>
            </a:r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must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be </a:t>
            </a:r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left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blank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for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both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sides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D03438-1712-97D5-312A-3EA8274A0987}"/>
              </a:ext>
            </a:extLst>
          </p:cNvPr>
          <p:cNvSpPr txBox="1"/>
          <p:nvPr/>
        </p:nvSpPr>
        <p:spPr>
          <a:xfrm>
            <a:off x="362744" y="10177780"/>
            <a:ext cx="8603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400" dirty="0">
              <a:latin typeface="Bahnschrift SemiBold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1DA96D-649D-FD77-5FBC-0706D75EFDF1}"/>
              </a:ext>
            </a:extLst>
          </p:cNvPr>
          <p:cNvSpPr txBox="1"/>
          <p:nvPr/>
        </p:nvSpPr>
        <p:spPr>
          <a:xfrm>
            <a:off x="357188" y="10177780"/>
            <a:ext cx="11720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bg1"/>
                </a:solidFill>
                <a:highlight>
                  <a:srgbClr val="1E1E1E"/>
                </a:highlight>
                <a:latin typeface="Bahnschrift SemiBold" panose="020B0502040204020203" pitchFamily="34" charset="0"/>
              </a:rPr>
              <a:t>I. SECTION NAME</a:t>
            </a:r>
          </a:p>
        </p:txBody>
      </p:sp>
      <p:pic>
        <p:nvPicPr>
          <p:cNvPr id="5" name="Imagen 4" descr="Gráfico&#10;&#10;Descripción generada automáticamente">
            <a:extLst>
              <a:ext uri="{FF2B5EF4-FFF2-40B4-BE49-F238E27FC236}">
                <a16:creationId xmlns:a16="http://schemas.microsoft.com/office/drawing/2014/main" id="{FE1FD7E3-DB3B-9B96-1E82-A1498BD77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12907105"/>
            <a:ext cx="10060463" cy="68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727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165</Words>
  <Application>Microsoft Office PowerPoint</Application>
  <PresentationFormat>Personalizado</PresentationFormat>
  <Paragraphs>12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Bahnschrift</vt:lpstr>
      <vt:lpstr>Bahnschrift SemiBold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Alvaro Blanca Hoyos</dc:creator>
  <cp:lastModifiedBy>Alvaro Blanca Hoyos</cp:lastModifiedBy>
  <cp:revision>2</cp:revision>
  <dcterms:created xsi:type="dcterms:W3CDTF">2024-09-17T21:29:14Z</dcterms:created>
  <dcterms:modified xsi:type="dcterms:W3CDTF">2024-09-18T13:44:14Z</dcterms:modified>
</cp:coreProperties>
</file>